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92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1" r:id="rId18"/>
    <p:sldId id="290" r:id="rId19"/>
    <p:sldId id="294" r:id="rId20"/>
    <p:sldId id="29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70" autoAdjust="0"/>
    <p:restoredTop sz="94660"/>
  </p:normalViewPr>
  <p:slideViewPr>
    <p:cSldViewPr>
      <p:cViewPr varScale="1">
        <p:scale>
          <a:sx n="44" d="100"/>
          <a:sy n="44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F77433-DB05-467B-B020-DE263CF6C54A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12A2EFD-626E-4D5A-9DD9-05B30C9735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193704"/>
            <a:ext cx="8458200" cy="2664296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МБОУ Гимназия № 6 </a:t>
            </a:r>
            <a:b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г. Междуреченск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1052736"/>
            <a:ext cx="8458200" cy="1656184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Электронное </a:t>
            </a:r>
            <a:r>
              <a:rPr kumimoji="0" lang="ru-RU" sz="36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портфолио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6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обучающегося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0"/>
            <a:ext cx="84582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194" name="Picture 2" descr="C:\Users\Татьяна\Desktop\кемерово выступление 18.08.15\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1327150"/>
            <a:ext cx="9118600" cy="420211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0"/>
            <a:ext cx="84582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218" name="Picture 2" descr="C:\Users\Татьяна\Desktop\кемерово выступление 18.08.15\10.png"/>
          <p:cNvPicPr>
            <a:picLocks noChangeAspect="1" noChangeArrowheads="1"/>
          </p:cNvPicPr>
          <p:nvPr/>
        </p:nvPicPr>
        <p:blipFill>
          <a:blip r:embed="rId2" cstate="print"/>
          <a:srcRect r="33463"/>
          <a:stretch>
            <a:fillRect/>
          </a:stretch>
        </p:blipFill>
        <p:spPr bwMode="auto">
          <a:xfrm>
            <a:off x="395536" y="332656"/>
            <a:ext cx="8335003" cy="62373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0"/>
            <a:ext cx="8458200" cy="5040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42" name="Picture 2" descr="C:\Users\Татьяна\Desktop\кемерово выступление 18.08.15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" y="1124744"/>
            <a:ext cx="9143221" cy="464956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0"/>
            <a:ext cx="8458200" cy="6480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1266" name="Picture 2" descr="C:\Users\Татьяна\Desktop\кемерово выступление 18.08.15\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07922"/>
            <a:ext cx="9144000" cy="418131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0"/>
            <a:ext cx="8458200" cy="57606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2290" name="Picture 2" descr="C:\Users\Татьяна\Desktop\кемерово выступление 18.08.15\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450" y="498475"/>
            <a:ext cx="8547100" cy="585946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260648"/>
            <a:ext cx="8458200" cy="57606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3314" name="Picture 2" descr="C:\Users\Татьяна\Desktop\кемерово выступление 18.08.15\16.png"/>
          <p:cNvPicPr>
            <a:picLocks noChangeAspect="1" noChangeArrowheads="1"/>
          </p:cNvPicPr>
          <p:nvPr/>
        </p:nvPicPr>
        <p:blipFill>
          <a:blip r:embed="rId2" cstate="print"/>
          <a:srcRect l="3213" r="2420"/>
          <a:stretch>
            <a:fillRect/>
          </a:stretch>
        </p:blipFill>
        <p:spPr bwMode="auto">
          <a:xfrm>
            <a:off x="0" y="980728"/>
            <a:ext cx="9106962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0"/>
            <a:ext cx="8458200" cy="6480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4338" name="Picture 2" descr="C:\Users\Татьяна\Desktop\кемерово выступление 18.08.15\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522" y="785023"/>
            <a:ext cx="9175522" cy="545228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0"/>
            <a:ext cx="8458200" cy="5040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5362" name="Picture 2" descr="C:\Users\Татьяна\Desktop\кемерово выступление 18.08.15\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042400" cy="435451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0"/>
            <a:ext cx="8458200" cy="6480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6386" name="Picture 2" descr="C:\Users\Татьяна\Desktop\кемерово выступление 18.08.15\18.png"/>
          <p:cNvPicPr>
            <a:picLocks noChangeAspect="1" noChangeArrowheads="1"/>
          </p:cNvPicPr>
          <p:nvPr/>
        </p:nvPicPr>
        <p:blipFill>
          <a:blip r:embed="rId2" cstate="print"/>
          <a:srcRect b="6782"/>
          <a:stretch>
            <a:fillRect/>
          </a:stretch>
        </p:blipFill>
        <p:spPr bwMode="auto">
          <a:xfrm>
            <a:off x="0" y="1454418"/>
            <a:ext cx="9144000" cy="370277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u="sng" cap="all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Учитель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Консультант</a:t>
            </a:r>
            <a:r>
              <a:rPr lang="ru-RU" sz="2800" b="1" cap="all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помощник, обучает основам ведения </a:t>
            </a:r>
            <a:r>
              <a:rPr lang="ru-RU" sz="2800" b="1" cap="all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портфолио</a:t>
            </a:r>
            <a:r>
              <a:rPr lang="ru-RU" sz="2800" b="1" cap="all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;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2800" b="1" cap="all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Координирует деятельность: организует выставки, презентации </a:t>
            </a:r>
            <a:r>
              <a:rPr lang="ru-RU" sz="2800" b="1" cap="all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портфолио</a:t>
            </a:r>
            <a:r>
              <a:rPr lang="ru-RU" sz="2800" b="1" cap="all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;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2800" b="1" cap="all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Информирует обучающихся  о конкурсах и форумах различного уровня;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Способствует</a:t>
            </a:r>
            <a:r>
              <a:rPr kumimoji="0" lang="ru-RU" sz="2800" b="1" i="0" u="none" strike="noStrike" kern="1200" cap="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вовлечению обучающихся в различные виды деятельности;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2800" b="1" cap="all" baseline="0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Отслеживает</a:t>
            </a:r>
            <a:r>
              <a:rPr lang="ru-RU" sz="2800" b="1" cap="all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индивидуальное развитие ;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Подтверждает достоверность достижений обучающегося.</a:t>
            </a:r>
            <a:endParaRPr kumimoji="0" lang="ru-RU" sz="2000" b="1" i="0" u="none" strike="noStrike" kern="1200" cap="all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260648"/>
            <a:ext cx="8458200" cy="57606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C:\Users\Татьяна\Desktop\кемерово выступление 18.08.15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33488"/>
            <a:ext cx="9144000" cy="439102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u="sng" cap="all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Родители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Помогают в заполнении </a:t>
            </a:r>
            <a:r>
              <a:rPr kumimoji="0" lang="ru-RU" sz="28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портфолио</a:t>
            </a: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;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2800" b="1" cap="all" dirty="0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Осуществляют контроль за исполнением </a:t>
            </a:r>
            <a:r>
              <a:rPr lang="ru-RU" sz="2800" b="1" cap="all" dirty="0" err="1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портфолио</a:t>
            </a:r>
            <a:r>
              <a:rPr lang="ru-RU" sz="2800" b="1" cap="all" smtClean="0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28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0"/>
            <a:ext cx="8458200" cy="5040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7411" name="Picture 3" descr="C:\Users\Татьяна\Desktop\кемерово выступление 18.08.15\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0963" y="1085850"/>
            <a:ext cx="9305926" cy="46863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Татьяна\Desktop\кемерово выступление 18.08.15\2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25" y="0"/>
            <a:ext cx="8947150" cy="667385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кемерово выступление 18.08.15\1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24744"/>
            <a:ext cx="914400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1"/>
            <a:ext cx="8458200" cy="76470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v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 descr="C:\Users\Татьяна\Desktop\кемерово выступление 18.08.15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12700"/>
            <a:ext cx="8890000" cy="68326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23528" y="260648"/>
            <a:ext cx="8458200" cy="6480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2" name="Picture 2" descr="C:\Users\Татьяна\Desktop\кемерово выступление 18.08.15\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1398588"/>
            <a:ext cx="9090025" cy="419065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1"/>
            <a:ext cx="8458200" cy="69269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Календарь событий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6" name="Picture 2" descr="C:\Users\Татьяна\Desktop\кемерово выступление 18.08.15\7а.png"/>
          <p:cNvPicPr>
            <a:picLocks noChangeAspect="1" noChangeArrowheads="1"/>
          </p:cNvPicPr>
          <p:nvPr/>
        </p:nvPicPr>
        <p:blipFill>
          <a:blip r:embed="rId2" cstate="print"/>
          <a:srcRect b="7962"/>
          <a:stretch>
            <a:fillRect/>
          </a:stretch>
        </p:blipFill>
        <p:spPr bwMode="auto">
          <a:xfrm>
            <a:off x="0" y="551855"/>
            <a:ext cx="9144000" cy="630614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5536" y="0"/>
            <a:ext cx="8458200" cy="64807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170" name="Picture 2" descr="C:\Users\Татьяна\Desktop\кемерово выступление 18.08.15\9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-195263"/>
            <a:ext cx="9001125" cy="705326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146</TotalTime>
  <Words>68</Words>
  <Application>Microsoft Office PowerPoint</Application>
  <PresentationFormat>Экран (4:3)</PresentationFormat>
  <Paragraphs>14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МБОУ Гимназия № 6  г. Междуреченск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</dc:title>
  <dc:creator>Татьяна</dc:creator>
  <cp:lastModifiedBy>Татьяна</cp:lastModifiedBy>
  <cp:revision>16</cp:revision>
  <dcterms:created xsi:type="dcterms:W3CDTF">2015-08-15T14:32:51Z</dcterms:created>
  <dcterms:modified xsi:type="dcterms:W3CDTF">2015-08-17T01:57:22Z</dcterms:modified>
</cp:coreProperties>
</file>